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0A41D3-628A-4DF7-8634-704FE87A72D0}" v="13" dt="2019-02-10T18:27:00.188"/>
    <p1510:client id="{5C392E88-7E70-4877-A1C1-781CF8B5C55A}" v="5" dt="2019-02-11T00:47:55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63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Pyrcz" userId="0efd8a38-3f8e-46fd-9886-7800c0196e80" providerId="ADAL" clId="{5C392E88-7E70-4877-A1C1-781CF8B5C55A}"/>
    <pc:docChg chg="custSel modSld">
      <pc:chgData name="Michael Pyrcz" userId="0efd8a38-3f8e-46fd-9886-7800c0196e80" providerId="ADAL" clId="{5C392E88-7E70-4877-A1C1-781CF8B5C55A}" dt="2019-02-11T00:52:46.930" v="29" actId="1076"/>
      <pc:docMkLst>
        <pc:docMk/>
      </pc:docMkLst>
      <pc:sldChg chg="addSp delSp modSp">
        <pc:chgData name="Michael Pyrcz" userId="0efd8a38-3f8e-46fd-9886-7800c0196e80" providerId="ADAL" clId="{5C392E88-7E70-4877-A1C1-781CF8B5C55A}" dt="2019-02-11T00:52:46.930" v="29" actId="1076"/>
        <pc:sldMkLst>
          <pc:docMk/>
          <pc:sldMk cId="3713938360" sldId="256"/>
        </pc:sldMkLst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4" creationId="{00000000-0000-0000-0000-000000000000}"/>
          </ac:spMkLst>
        </pc:spChg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7" creationId="{00000000-0000-0000-0000-000000000000}"/>
          </ac:spMkLst>
        </pc:spChg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16" creationId="{E894AE57-A010-4209-A4D4-3A15F0263F6A}"/>
          </ac:spMkLst>
        </pc:spChg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17" creationId="{9EBCD315-2D4C-4797-8E59-1A99E42EFB6D}"/>
          </ac:spMkLst>
        </pc:spChg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121" creationId="{7E019CA8-86C2-497C-97DA-B121830223D7}"/>
          </ac:spMkLst>
        </pc:spChg>
        <pc:spChg chg="del">
          <ac:chgData name="Michael Pyrcz" userId="0efd8a38-3f8e-46fd-9886-7800c0196e80" providerId="ADAL" clId="{5C392E88-7E70-4877-A1C1-781CF8B5C55A}" dt="2019-02-11T00:46:16.070" v="0" actId="478"/>
          <ac:spMkLst>
            <pc:docMk/>
            <pc:sldMk cId="3713938360" sldId="256"/>
            <ac:spMk id="122" creationId="{1D7C9FDE-48D6-43B7-A1EE-266E21ACA5B8}"/>
          </ac:spMkLst>
        </pc:spChg>
        <pc:grpChg chg="add mod">
          <ac:chgData name="Michael Pyrcz" userId="0efd8a38-3f8e-46fd-9886-7800c0196e80" providerId="ADAL" clId="{5C392E88-7E70-4877-A1C1-781CF8B5C55A}" dt="2019-02-11T00:52:46.930" v="29" actId="1076"/>
          <ac:grpSpMkLst>
            <pc:docMk/>
            <pc:sldMk cId="3713938360" sldId="256"/>
            <ac:grpSpMk id="15" creationId="{F4621BC7-2A54-4FBD-ABAD-BFBAA4A7BA19}"/>
          </ac:grpSpMkLst>
        </pc:grpChg>
        <pc:grpChg chg="del">
          <ac:chgData name="Michael Pyrcz" userId="0efd8a38-3f8e-46fd-9886-7800c0196e80" providerId="ADAL" clId="{5C392E88-7E70-4877-A1C1-781CF8B5C55A}" dt="2019-02-11T00:46:16.070" v="0" actId="478"/>
          <ac:grpSpMkLst>
            <pc:docMk/>
            <pc:sldMk cId="3713938360" sldId="256"/>
            <ac:grpSpMk id="75" creationId="{281BBC3E-9450-41EC-B2F1-3BB5894865D0}"/>
          </ac:grpSpMkLst>
        </pc:grpChg>
        <pc:grpChg chg="del">
          <ac:chgData name="Michael Pyrcz" userId="0efd8a38-3f8e-46fd-9886-7800c0196e80" providerId="ADAL" clId="{5C392E88-7E70-4877-A1C1-781CF8B5C55A}" dt="2019-02-11T00:46:16.070" v="0" actId="478"/>
          <ac:grpSpMkLst>
            <pc:docMk/>
            <pc:sldMk cId="3713938360" sldId="256"/>
            <ac:grpSpMk id="117" creationId="{A0E948EA-31F0-4026-856E-C713AE05E9C6}"/>
          </ac:grpSpMkLst>
        </pc:grpChg>
        <pc:picChg chg="del">
          <ac:chgData name="Michael Pyrcz" userId="0efd8a38-3f8e-46fd-9886-7800c0196e80" providerId="ADAL" clId="{5C392E88-7E70-4877-A1C1-781CF8B5C55A}" dt="2019-02-11T00:46:16.070" v="0" actId="478"/>
          <ac:picMkLst>
            <pc:docMk/>
            <pc:sldMk cId="3713938360" sldId="256"/>
            <ac:picMk id="3" creationId="{2AC109D5-D453-4048-A150-F9D5D16529EF}"/>
          </ac:picMkLst>
        </pc:picChg>
        <pc:picChg chg="add mod">
          <ac:chgData name="Michael Pyrcz" userId="0efd8a38-3f8e-46fd-9886-7800c0196e80" providerId="ADAL" clId="{5C392E88-7E70-4877-A1C1-781CF8B5C55A}" dt="2019-02-11T00:47:55.310" v="26" actId="164"/>
          <ac:picMkLst>
            <pc:docMk/>
            <pc:sldMk cId="3713938360" sldId="256"/>
            <ac:picMk id="5" creationId="{D1877190-9E3C-4059-92CA-F07F1E483D4F}"/>
          </ac:picMkLst>
        </pc:picChg>
        <pc:picChg chg="del">
          <ac:chgData name="Michael Pyrcz" userId="0efd8a38-3f8e-46fd-9886-7800c0196e80" providerId="ADAL" clId="{5C392E88-7E70-4877-A1C1-781CF8B5C55A}" dt="2019-02-11T00:46:16.070" v="0" actId="478"/>
          <ac:picMkLst>
            <pc:docMk/>
            <pc:sldMk cId="3713938360" sldId="256"/>
            <ac:picMk id="8" creationId="{93807809-8CD8-4F22-A823-D4D1B5A34133}"/>
          </ac:picMkLst>
        </pc:picChg>
        <pc:picChg chg="add mod">
          <ac:chgData name="Michael Pyrcz" userId="0efd8a38-3f8e-46fd-9886-7800c0196e80" providerId="ADAL" clId="{5C392E88-7E70-4877-A1C1-781CF8B5C55A}" dt="2019-02-11T00:47:55.310" v="26" actId="164"/>
          <ac:picMkLst>
            <pc:docMk/>
            <pc:sldMk cId="3713938360" sldId="256"/>
            <ac:picMk id="9" creationId="{43D13BC0-C40A-40B3-AB36-BA858C0E5C94}"/>
          </ac:picMkLst>
        </pc:picChg>
        <pc:picChg chg="add mod">
          <ac:chgData name="Michael Pyrcz" userId="0efd8a38-3f8e-46fd-9886-7800c0196e80" providerId="ADAL" clId="{5C392E88-7E70-4877-A1C1-781CF8B5C55A}" dt="2019-02-11T00:47:55.310" v="26" actId="164"/>
          <ac:picMkLst>
            <pc:docMk/>
            <pc:sldMk cId="3713938360" sldId="256"/>
            <ac:picMk id="11" creationId="{A68F5C71-FF83-4794-9374-7482227B52A1}"/>
          </ac:picMkLst>
        </pc:picChg>
        <pc:picChg chg="del">
          <ac:chgData name="Michael Pyrcz" userId="0efd8a38-3f8e-46fd-9886-7800c0196e80" providerId="ADAL" clId="{5C392E88-7E70-4877-A1C1-781CF8B5C55A}" dt="2019-02-11T00:46:16.070" v="0" actId="478"/>
          <ac:picMkLst>
            <pc:docMk/>
            <pc:sldMk cId="3713938360" sldId="256"/>
            <ac:picMk id="12" creationId="{36D37970-C983-43E2-89A9-6223B908A16C}"/>
          </ac:picMkLst>
        </pc:picChg>
        <pc:picChg chg="add mod">
          <ac:chgData name="Michael Pyrcz" userId="0efd8a38-3f8e-46fd-9886-7800c0196e80" providerId="ADAL" clId="{5C392E88-7E70-4877-A1C1-781CF8B5C55A}" dt="2019-02-11T00:47:55.310" v="26" actId="164"/>
          <ac:picMkLst>
            <pc:docMk/>
            <pc:sldMk cId="3713938360" sldId="256"/>
            <ac:picMk id="14" creationId="{B3C534B4-875F-43E1-AFFB-92D1D99D1D0B}"/>
          </ac:picMkLst>
        </pc:picChg>
        <pc:picChg chg="del">
          <ac:chgData name="Michael Pyrcz" userId="0efd8a38-3f8e-46fd-9886-7800c0196e80" providerId="ADAL" clId="{5C392E88-7E70-4877-A1C1-781CF8B5C55A}" dt="2019-02-11T00:46:16.070" v="0" actId="478"/>
          <ac:picMkLst>
            <pc:docMk/>
            <pc:sldMk cId="3713938360" sldId="256"/>
            <ac:picMk id="18" creationId="{6B331A22-E734-43E3-A111-1CF3F2323172}"/>
          </ac:picMkLst>
        </pc:picChg>
      </pc:sldChg>
    </pc:docChg>
  </pc:docChgLst>
  <pc:docChgLst>
    <pc:chgData name="Pyrcz, Michael" userId="0efd8a38-3f8e-46fd-9886-7800c0196e80" providerId="ADAL" clId="{8FB79DBA-B6C5-40EF-B5CE-CAD5CB556386}"/>
  </pc:docChgLst>
  <pc:docChgLst>
    <pc:chgData name="Michael Pyrcz" userId="0efd8a38-3f8e-46fd-9886-7800c0196e80" providerId="ADAL" clId="{390A41D3-628A-4DF7-8634-704FE87A72D0}"/>
    <pc:docChg chg="custSel modSld">
      <pc:chgData name="Michael Pyrcz" userId="0efd8a38-3f8e-46fd-9886-7800c0196e80" providerId="ADAL" clId="{390A41D3-628A-4DF7-8634-704FE87A72D0}" dt="2019-02-10T18:27:54.048" v="595" actId="20577"/>
      <pc:docMkLst>
        <pc:docMk/>
      </pc:docMkLst>
      <pc:sldChg chg="addSp delSp modSp">
        <pc:chgData name="Michael Pyrcz" userId="0efd8a38-3f8e-46fd-9886-7800c0196e80" providerId="ADAL" clId="{390A41D3-628A-4DF7-8634-704FE87A72D0}" dt="2019-02-10T18:27:54.048" v="595" actId="20577"/>
        <pc:sldMkLst>
          <pc:docMk/>
          <pc:sldMk cId="3713938360" sldId="256"/>
        </pc:sldMkLst>
        <pc:spChg chg="mod">
          <ac:chgData name="Michael Pyrcz" userId="0efd8a38-3f8e-46fd-9886-7800c0196e80" providerId="ADAL" clId="{390A41D3-628A-4DF7-8634-704FE87A72D0}" dt="2019-02-10T18:17:59.811" v="46" actId="255"/>
          <ac:spMkLst>
            <pc:docMk/>
            <pc:sldMk cId="3713938360" sldId="256"/>
            <ac:spMk id="4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5" creationId="{D7EC2D3E-5D3C-42B5-B84E-C1EDB2C98B93}"/>
          </ac:spMkLst>
        </pc:spChg>
        <pc:spChg chg="mod">
          <ac:chgData name="Michael Pyrcz" userId="0efd8a38-3f8e-46fd-9886-7800c0196e80" providerId="ADAL" clId="{390A41D3-628A-4DF7-8634-704FE87A72D0}" dt="2019-02-10T18:27:54.048" v="595" actId="20577"/>
          <ac:spMkLst>
            <pc:docMk/>
            <pc:sldMk cId="3713938360" sldId="256"/>
            <ac:spMk id="7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9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5.838" v="64" actId="478"/>
          <ac:spMkLst>
            <pc:docMk/>
            <pc:sldMk cId="3713938360" sldId="256"/>
            <ac:spMk id="10" creationId="{00000000-0000-0000-0000-000000000000}"/>
          </ac:spMkLst>
        </pc:spChg>
        <pc:spChg chg="add mod">
          <ac:chgData name="Michael Pyrcz" userId="0efd8a38-3f8e-46fd-9886-7800c0196e80" providerId="ADAL" clId="{390A41D3-628A-4DF7-8634-704FE87A72D0}" dt="2019-02-10T18:25:00.128" v="413" actId="20577"/>
          <ac:spMkLst>
            <pc:docMk/>
            <pc:sldMk cId="3713938360" sldId="256"/>
            <ac:spMk id="16" creationId="{E894AE57-A010-4209-A4D4-3A15F0263F6A}"/>
          </ac:spMkLst>
        </pc:spChg>
        <pc:spChg chg="add mod">
          <ac:chgData name="Michael Pyrcz" userId="0efd8a38-3f8e-46fd-9886-7800c0196e80" providerId="ADAL" clId="{390A41D3-628A-4DF7-8634-704FE87A72D0}" dt="2019-02-10T18:26:34.228" v="550" actId="20577"/>
          <ac:spMkLst>
            <pc:docMk/>
            <pc:sldMk cId="3713938360" sldId="256"/>
            <ac:spMk id="17" creationId="{9EBCD315-2D4C-4797-8E59-1A99E42EFB6D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35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37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38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39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0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1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2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3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5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46" creationId="{3E8C6E5E-CF40-49D9-BE1A-B9183B300592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50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51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51.447" v="66" actId="478"/>
          <ac:spMkLst>
            <pc:docMk/>
            <pc:sldMk cId="3713938360" sldId="256"/>
            <ac:spMk id="52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20:57.808" v="103" actId="478"/>
          <ac:spMkLst>
            <pc:docMk/>
            <pc:sldMk cId="3713938360" sldId="256"/>
            <ac:spMk id="53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57" creationId="{00000000-0000-0000-0000-00000000000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69" creationId="{BDC2C51B-0336-4455-9052-57D768E1E795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70" creationId="{65F5B446-03A5-49AA-B539-E65E6D77B430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71" creationId="{ED09EBE5-63B8-4B8E-9B51-CEE88F272EDA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72" creationId="{90730A80-682E-42BA-97D9-FE5F6462B6CF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81" creationId="{D8DD9646-A5F0-4136-90E8-CB9B0CD95080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82" creationId="{D3A20F81-D632-416F-843A-E6F8BB99B4EE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87" creationId="{CD50BF3C-0F6B-4F76-A0BA-4472367BE8C1}"/>
          </ac:spMkLst>
        </pc:spChg>
        <pc:spChg chg="del">
          <ac:chgData name="Michael Pyrcz" userId="0efd8a38-3f8e-46fd-9886-7800c0196e80" providerId="ADAL" clId="{390A41D3-628A-4DF7-8634-704FE87A72D0}" dt="2019-02-10T18:18:53.936" v="67" actId="478"/>
          <ac:spMkLst>
            <pc:docMk/>
            <pc:sldMk cId="3713938360" sldId="256"/>
            <ac:spMk id="88" creationId="{B7366627-14A1-46F7-98E6-CD7277A4BCF2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4" creationId="{93293DAD-E1E2-417C-843B-BE7F9CDC1DB9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5" creationId="{20E6DF3D-09FC-481B-B190-4888A86416B0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6" creationId="{846F8548-D6CD-4400-80B3-8C25C3DDE46E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7" creationId="{AAE02359-E291-4881-B1EC-04FB250FF7AE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8" creationId="{FABCA9CB-27E9-460A-A3D7-E03EE225811B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09" creationId="{9D59244F-9A08-486B-9FA1-94F1BF19CA49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11" creationId="{923D9851-DC39-456D-B986-8DF11C5F3E2D}"/>
          </ac:spMkLst>
        </pc:spChg>
        <pc:spChg chg="del">
          <ac:chgData name="Michael Pyrcz" userId="0efd8a38-3f8e-46fd-9886-7800c0196e80" providerId="ADAL" clId="{390A41D3-628A-4DF7-8634-704FE87A72D0}" dt="2019-02-10T18:18:48.018" v="65" actId="478"/>
          <ac:spMkLst>
            <pc:docMk/>
            <pc:sldMk cId="3713938360" sldId="256"/>
            <ac:spMk id="112" creationId="{B5410BDB-BA48-4363-A637-91CADA9C28B4}"/>
          </ac:spMkLst>
        </pc:spChg>
        <pc:spChg chg="add mod">
          <ac:chgData name="Michael Pyrcz" userId="0efd8a38-3f8e-46fd-9886-7800c0196e80" providerId="ADAL" clId="{390A41D3-628A-4DF7-8634-704FE87A72D0}" dt="2019-02-10T18:24:57.612" v="412" actId="1076"/>
          <ac:spMkLst>
            <pc:docMk/>
            <pc:sldMk cId="3713938360" sldId="256"/>
            <ac:spMk id="121" creationId="{7E019CA8-86C2-497C-97DA-B121830223D7}"/>
          </ac:spMkLst>
        </pc:spChg>
        <pc:spChg chg="add mod">
          <ac:chgData name="Michael Pyrcz" userId="0efd8a38-3f8e-46fd-9886-7800c0196e80" providerId="ADAL" clId="{390A41D3-628A-4DF7-8634-704FE87A72D0}" dt="2019-02-10T18:24:49.648" v="400" actId="20577"/>
          <ac:spMkLst>
            <pc:docMk/>
            <pc:sldMk cId="3713938360" sldId="256"/>
            <ac:spMk id="122" creationId="{1D7C9FDE-48D6-43B7-A1EE-266E21ACA5B8}"/>
          </ac:spMkLst>
        </pc:spChg>
        <pc:grpChg chg="add mod">
          <ac:chgData name="Michael Pyrcz" userId="0efd8a38-3f8e-46fd-9886-7800c0196e80" providerId="ADAL" clId="{390A41D3-628A-4DF7-8634-704FE87A72D0}" dt="2019-02-10T18:17:25.778" v="8" actId="14100"/>
          <ac:grpSpMkLst>
            <pc:docMk/>
            <pc:sldMk cId="3713938360" sldId="256"/>
            <ac:grpSpMk id="75" creationId="{281BBC3E-9450-41EC-B2F1-3BB5894865D0}"/>
          </ac:grpSpMkLst>
        </pc:grpChg>
        <pc:grpChg chg="del">
          <ac:chgData name="Michael Pyrcz" userId="0efd8a38-3f8e-46fd-9886-7800c0196e80" providerId="ADAL" clId="{390A41D3-628A-4DF7-8634-704FE87A72D0}" dt="2019-02-10T18:18:53.936" v="67" actId="478"/>
          <ac:grpSpMkLst>
            <pc:docMk/>
            <pc:sldMk cId="3713938360" sldId="256"/>
            <ac:grpSpMk id="86" creationId="{429E4EBB-7328-48A5-AD19-9A338E92EADD}"/>
          </ac:grpSpMkLst>
        </pc:grpChg>
        <pc:grpChg chg="del">
          <ac:chgData name="Michael Pyrcz" userId="0efd8a38-3f8e-46fd-9886-7800c0196e80" providerId="ADAL" clId="{390A41D3-628A-4DF7-8634-704FE87A72D0}" dt="2019-02-10T18:18:48.018" v="65" actId="478"/>
          <ac:grpSpMkLst>
            <pc:docMk/>
            <pc:sldMk cId="3713938360" sldId="256"/>
            <ac:grpSpMk id="91" creationId="{16CBEFF7-F6DA-4FA6-9AC8-156068551643}"/>
          </ac:grpSpMkLst>
        </pc:grpChg>
        <pc:grpChg chg="del">
          <ac:chgData name="Michael Pyrcz" userId="0efd8a38-3f8e-46fd-9886-7800c0196e80" providerId="ADAL" clId="{390A41D3-628A-4DF7-8634-704FE87A72D0}" dt="2019-02-10T18:18:48.018" v="65" actId="478"/>
          <ac:grpSpMkLst>
            <pc:docMk/>
            <pc:sldMk cId="3713938360" sldId="256"/>
            <ac:grpSpMk id="92" creationId="{D34D1AAD-2641-4D82-AB60-BB630FCF15B9}"/>
          </ac:grpSpMkLst>
        </pc:grpChg>
        <pc:grpChg chg="del">
          <ac:chgData name="Michael Pyrcz" userId="0efd8a38-3f8e-46fd-9886-7800c0196e80" providerId="ADAL" clId="{390A41D3-628A-4DF7-8634-704FE87A72D0}" dt="2019-02-10T18:18:48.018" v="65" actId="478"/>
          <ac:grpSpMkLst>
            <pc:docMk/>
            <pc:sldMk cId="3713938360" sldId="256"/>
            <ac:grpSpMk id="98" creationId="{AF99901A-27AD-4108-A89D-B6A732CF63DC}"/>
          </ac:grpSpMkLst>
        </pc:grpChg>
        <pc:grpChg chg="del">
          <ac:chgData name="Michael Pyrcz" userId="0efd8a38-3f8e-46fd-9886-7800c0196e80" providerId="ADAL" clId="{390A41D3-628A-4DF7-8634-704FE87A72D0}" dt="2019-02-10T18:18:48.018" v="65" actId="478"/>
          <ac:grpSpMkLst>
            <pc:docMk/>
            <pc:sldMk cId="3713938360" sldId="256"/>
            <ac:grpSpMk id="101" creationId="{070E7AB7-D3AA-4CA9-8FA6-DE420A44435A}"/>
          </ac:grpSpMkLst>
        </pc:grpChg>
        <pc:grpChg chg="add">
          <ac:chgData name="Michael Pyrcz" userId="0efd8a38-3f8e-46fd-9886-7800c0196e80" providerId="ADAL" clId="{390A41D3-628A-4DF7-8634-704FE87A72D0}" dt="2019-02-10T18:17:16.971" v="6"/>
          <ac:grpSpMkLst>
            <pc:docMk/>
            <pc:sldMk cId="3713938360" sldId="256"/>
            <ac:grpSpMk id="117" creationId="{A0E948EA-31F0-4026-856E-C713AE05E9C6}"/>
          </ac:grpSpMkLst>
        </pc:grp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2" creationId="{A3BEF03C-D455-4A8B-91DB-A6834F453D60}"/>
          </ac:picMkLst>
        </pc:picChg>
        <pc:picChg chg="add mod">
          <ac:chgData name="Michael Pyrcz" userId="0efd8a38-3f8e-46fd-9886-7800c0196e80" providerId="ADAL" clId="{390A41D3-628A-4DF7-8634-704FE87A72D0}" dt="2019-02-10T18:23:25.728" v="218" actId="14100"/>
          <ac:picMkLst>
            <pc:docMk/>
            <pc:sldMk cId="3713938360" sldId="256"/>
            <ac:picMk id="3" creationId="{2AC109D5-D453-4048-A150-F9D5D16529EF}"/>
          </ac:picMkLst>
        </pc:picChg>
        <pc:picChg chg="add del mod">
          <ac:chgData name="Michael Pyrcz" userId="0efd8a38-3f8e-46fd-9886-7800c0196e80" providerId="ADAL" clId="{390A41D3-628A-4DF7-8634-704FE87A72D0}" dt="2019-02-10T18:23:36.263" v="243" actId="478"/>
          <ac:picMkLst>
            <pc:docMk/>
            <pc:sldMk cId="3713938360" sldId="256"/>
            <ac:picMk id="6" creationId="{90035E22-20CB-46B9-84F5-DFA74095B071}"/>
          </ac:picMkLst>
        </pc:picChg>
        <pc:picChg chg="add mod">
          <ac:chgData name="Michael Pyrcz" userId="0efd8a38-3f8e-46fd-9886-7800c0196e80" providerId="ADAL" clId="{390A41D3-628A-4DF7-8634-704FE87A72D0}" dt="2019-02-10T18:23:30.415" v="232" actId="1036"/>
          <ac:picMkLst>
            <pc:docMk/>
            <pc:sldMk cId="3713938360" sldId="256"/>
            <ac:picMk id="8" creationId="{93807809-8CD8-4F22-A823-D4D1B5A34133}"/>
          </ac:picMkLst>
        </pc:picChg>
        <pc:picChg chg="add mod">
          <ac:chgData name="Michael Pyrcz" userId="0efd8a38-3f8e-46fd-9886-7800c0196e80" providerId="ADAL" clId="{390A41D3-628A-4DF7-8634-704FE87A72D0}" dt="2019-02-10T18:23:32.787" v="242" actId="1036"/>
          <ac:picMkLst>
            <pc:docMk/>
            <pc:sldMk cId="3713938360" sldId="256"/>
            <ac:picMk id="12" creationId="{36D37970-C983-43E2-89A9-6223B908A16C}"/>
          </ac:picMkLst>
        </pc:picChg>
        <pc:picChg chg="add mod">
          <ac:chgData name="Michael Pyrcz" userId="0efd8a38-3f8e-46fd-9886-7800c0196e80" providerId="ADAL" clId="{390A41D3-628A-4DF7-8634-704FE87A72D0}" dt="2019-02-10T18:27:06.552" v="556" actId="1037"/>
          <ac:picMkLst>
            <pc:docMk/>
            <pc:sldMk cId="3713938360" sldId="256"/>
            <ac:picMk id="18" creationId="{6B331A22-E734-43E3-A111-1CF3F2323172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28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29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30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31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32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33" creationId="{00000000-0000-0000-0000-000000000000}"/>
          </ac:picMkLst>
        </pc:picChg>
        <pc:picChg chg="del">
          <ac:chgData name="Michael Pyrcz" userId="0efd8a38-3f8e-46fd-9886-7800c0196e80" providerId="ADAL" clId="{390A41D3-628A-4DF7-8634-704FE87A72D0}" dt="2019-02-10T18:18:48.018" v="65" actId="478"/>
          <ac:picMkLst>
            <pc:docMk/>
            <pc:sldMk cId="3713938360" sldId="256"/>
            <ac:picMk id="34" creationId="{00000000-0000-0000-0000-000000000000}"/>
          </ac:picMkLst>
        </pc:pic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11" creationId="{38590A97-AAB1-4385-A986-BE3D3453924A}"/>
          </ac:cxnSpMkLst>
        </pc:cxnChg>
        <pc:cxnChg chg="add del mod">
          <ac:chgData name="Michael Pyrcz" userId="0efd8a38-3f8e-46fd-9886-7800c0196e80" providerId="ADAL" clId="{390A41D3-628A-4DF7-8634-704FE87A72D0}" dt="2019-02-10T18:23:27.181" v="219" actId="478"/>
          <ac:cxnSpMkLst>
            <pc:docMk/>
            <pc:sldMk cId="3713938360" sldId="256"/>
            <ac:cxnSpMk id="14" creationId="{2E62600A-559F-4D3D-B73E-131F0150D3BC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47" creationId="{00000000-0000-0000-0000-000000000000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49" creationId="{00000000-0000-0000-0000-000000000000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59" creationId="{C3C1521B-CEC9-4851-B450-3D3CB5745F4B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60" creationId="{60FFD256-FCB2-4D4B-93F9-508BAC5251F4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61" creationId="{ED7F393F-F3B8-4B7C-9EE4-C8655970F16B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64" creationId="{BAC3B242-436C-4C68-829B-F1E27CCC6AEE}"/>
          </ac:cxnSpMkLst>
        </pc:cxnChg>
        <pc:cxnChg chg="del">
          <ac:chgData name="Michael Pyrcz" userId="0efd8a38-3f8e-46fd-9886-7800c0196e80" providerId="ADAL" clId="{390A41D3-628A-4DF7-8634-704FE87A72D0}" dt="2019-02-10T18:18:53.936" v="67" actId="478"/>
          <ac:cxnSpMkLst>
            <pc:docMk/>
            <pc:sldMk cId="3713938360" sldId="256"/>
            <ac:cxnSpMk id="73" creationId="{8F359F86-FE92-4DC3-A967-F571A11BF60E}"/>
          </ac:cxnSpMkLst>
        </pc:cxnChg>
        <pc:cxnChg chg="del">
          <ac:chgData name="Michael Pyrcz" userId="0efd8a38-3f8e-46fd-9886-7800c0196e80" providerId="ADAL" clId="{390A41D3-628A-4DF7-8634-704FE87A72D0}" dt="2019-02-10T18:18:53.936" v="67" actId="478"/>
          <ac:cxnSpMkLst>
            <pc:docMk/>
            <pc:sldMk cId="3713938360" sldId="256"/>
            <ac:cxnSpMk id="74" creationId="{38626233-11EF-49EF-A902-28BC02E7947B}"/>
          </ac:cxnSpMkLst>
        </pc:cxnChg>
        <pc:cxnChg chg="del">
          <ac:chgData name="Michael Pyrcz" userId="0efd8a38-3f8e-46fd-9886-7800c0196e80" providerId="ADAL" clId="{390A41D3-628A-4DF7-8634-704FE87A72D0}" dt="2019-02-10T18:18:53.936" v="67" actId="478"/>
          <ac:cxnSpMkLst>
            <pc:docMk/>
            <pc:sldMk cId="3713938360" sldId="256"/>
            <ac:cxnSpMk id="76" creationId="{0C9CEF9E-D78E-4905-8ED3-670E673962D0}"/>
          </ac:cxnSpMkLst>
        </pc:cxnChg>
        <pc:cxnChg chg="del">
          <ac:chgData name="Michael Pyrcz" userId="0efd8a38-3f8e-46fd-9886-7800c0196e80" providerId="ADAL" clId="{390A41D3-628A-4DF7-8634-704FE87A72D0}" dt="2019-02-10T18:18:53.936" v="67" actId="478"/>
          <ac:cxnSpMkLst>
            <pc:docMk/>
            <pc:sldMk cId="3713938360" sldId="256"/>
            <ac:cxnSpMk id="80" creationId="{367A8AB2-F936-43AA-8359-906E2DED3F6E}"/>
          </ac:cxnSpMkLst>
        </pc:cxnChg>
        <pc:cxnChg chg="del">
          <ac:chgData name="Michael Pyrcz" userId="0efd8a38-3f8e-46fd-9886-7800c0196e80" providerId="ADAL" clId="{390A41D3-628A-4DF7-8634-704FE87A72D0}" dt="2019-02-10T18:18:48.018" v="65" actId="478"/>
          <ac:cxnSpMkLst>
            <pc:docMk/>
            <pc:sldMk cId="3713938360" sldId="256"/>
            <ac:cxnSpMk id="114" creationId="{C70CB53A-C420-4E20-A784-4B72462E81B2}"/>
          </ac:cxnSpMkLst>
        </pc:cxnChg>
      </pc:sldChg>
    </pc:docChg>
  </pc:docChgLst>
</pc:chgInfo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5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62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3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96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89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31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8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33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567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64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6D15C-5C84-4908-8A8E-10D650C25D9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B26D3-3628-4329-B7C9-6CB5A080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3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4621BC7-2A54-4FBD-ABAD-BFBAA4A7BA19}"/>
              </a:ext>
            </a:extLst>
          </p:cNvPr>
          <p:cNvGrpSpPr/>
          <p:nvPr/>
        </p:nvGrpSpPr>
        <p:grpSpPr>
          <a:xfrm>
            <a:off x="780457" y="190500"/>
            <a:ext cx="5315543" cy="6127769"/>
            <a:chOff x="-2" y="0"/>
            <a:chExt cx="6141045" cy="7079409"/>
          </a:xfrm>
        </p:grpSpPr>
        <p:pic>
          <p:nvPicPr>
            <p:cNvPr id="5" name="Picture 4" descr="A group of people in a room&#10;&#10;Description automatically generated">
              <a:extLst>
                <a:ext uri="{FF2B5EF4-FFF2-40B4-BE49-F238E27FC236}">
                  <a16:creationId xmlns:a16="http://schemas.microsoft.com/office/drawing/2014/main" id="{D1877190-9E3C-4059-92CA-F07F1E483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6128328" cy="1755511"/>
            </a:xfrm>
            <a:prstGeom prst="rect">
              <a:avLst/>
            </a:prstGeom>
          </p:spPr>
        </p:pic>
        <p:pic>
          <p:nvPicPr>
            <p:cNvPr id="9" name="Picture 8" descr="A picture containing indoor, wall&#10;&#10;Description automatically generated">
              <a:extLst>
                <a:ext uri="{FF2B5EF4-FFF2-40B4-BE49-F238E27FC236}">
                  <a16:creationId xmlns:a16="http://schemas.microsoft.com/office/drawing/2014/main" id="{43D13BC0-C40A-40B3-AB36-BA858C0E5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" y="1755511"/>
              <a:ext cx="6128328" cy="1823907"/>
            </a:xfrm>
            <a:prstGeom prst="rect">
              <a:avLst/>
            </a:prstGeom>
          </p:spPr>
        </p:pic>
        <p:pic>
          <p:nvPicPr>
            <p:cNvPr id="11" name="Picture 10" descr="A picture containing wall, indoor&#10;&#10;Description automatically generated">
              <a:extLst>
                <a:ext uri="{FF2B5EF4-FFF2-40B4-BE49-F238E27FC236}">
                  <a16:creationId xmlns:a16="http://schemas.microsoft.com/office/drawing/2014/main" id="{A68F5C71-FF83-4794-9374-7482227B5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511022"/>
              <a:ext cx="6141043" cy="1731557"/>
            </a:xfrm>
            <a:prstGeom prst="rect">
              <a:avLst/>
            </a:prstGeom>
          </p:spPr>
        </p:pic>
        <p:pic>
          <p:nvPicPr>
            <p:cNvPr id="14" name="Picture 13" descr="A person in a room&#10;&#10;Description automatically generated">
              <a:extLst>
                <a:ext uri="{FF2B5EF4-FFF2-40B4-BE49-F238E27FC236}">
                  <a16:creationId xmlns:a16="http://schemas.microsoft.com/office/drawing/2014/main" id="{B3C534B4-875F-43E1-AFFB-92D1D99D1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242579"/>
              <a:ext cx="6141043" cy="18368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393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Cockrell School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Pyrcz, Michael</dc:creator>
  <cp:lastModifiedBy>michael pyrcz</cp:lastModifiedBy>
  <cp:revision>26</cp:revision>
  <dcterms:created xsi:type="dcterms:W3CDTF">2017-12-29T16:20:09Z</dcterms:created>
  <dcterms:modified xsi:type="dcterms:W3CDTF">2019-02-11T00:52:55Z</dcterms:modified>
</cp:coreProperties>
</file>

<file path=docProps/thumbnail.jpeg>
</file>